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D6EF3C-15FF-5C43-A011-FBEB23698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17EFFB-5E86-D44F-A2DA-F6A640C2E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A39A9C-011C-B34A-8767-189477AB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C5544E-175F-8B44-982E-9FB4CDAC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9A5555-E4D9-E24F-A095-4F4B7FF8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301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4CBB6-C8B2-9F4D-B660-D7989ABF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BB6445F-975F-2E45-AB1A-F34E115EC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107452-4CC4-5D43-868C-555C7DE6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AB8D96-0F7D-E941-A7E4-68BF7969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F337BA-1460-1248-AE72-02BEDED7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8813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312CEC9-5047-5541-B622-7C9774C76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F00C6A-9112-3946-9BF0-B01D78B15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D8E3F2-24FF-784F-BB79-3BA8854D3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4643C2-16F6-CE4E-BB52-DA7CAEE2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F09C-6595-4245-B76E-AC312D1C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292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A5ADA0-9FBA-C24D-B067-E70E4189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114BB0-6997-D345-8398-010C4ADB9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267F5D-86EE-AC4F-B165-9D760A59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7AF55D-206D-EB4F-9830-6F24BB8C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0B5DB4-A745-AF4B-9892-DA43F9A6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94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55B03-7620-1548-8F79-D1E3E1BDA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56848AB-2E8C-4840-AB03-4DCBFFA8C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BF80D0-B539-894F-8D68-0E0E10F97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714E0F6-83A2-9F4D-A18F-BE201D1B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54F785-E658-C44C-A53D-43A99D31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141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86FECA-C431-8644-BC0E-C0E75C1A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767A82-7A31-EE40-B40E-BAD76B651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4DB688-7229-254C-AA0A-59A15E58E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E069D70-6A97-B64D-9244-9C864A4F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D6689C-DD5E-1C49-BFF7-04A0AF22C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91F458-AB0C-654D-83AC-9248DDB02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30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B3419-4725-A748-9E87-9315DAD0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EE45CCE-E070-BA48-A27A-725A173DE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78AB86-577D-AD47-B9A2-388D7B7A4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20A83A8-4BFD-834F-909F-961244E1B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182A9A-9751-C44A-AE9F-BEA301065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A49904-8F4E-A647-9DAF-7FDF6496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22C9569-CCA1-0948-A406-22E37FEE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88A6B6E-1741-3747-9CEE-E3E6E6B7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079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220968-9676-644D-862F-F51FFEB3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4F1432-8320-1142-A100-97C01C0A5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589C063-1401-A04B-8D45-3312E856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AF398BB-FEAB-0640-B01A-81639425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75561E6-CF1D-4440-BFE9-6466E4CA1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3E46579-1BCD-0C4B-9C5F-F7A41D08D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D4E81F-0BB3-C940-AC2E-A551E1E98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84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6CE2C5-B105-8444-965D-8B59AFEDF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DA7C82-B0A8-3440-8F33-658D06EB6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00D036-522D-C140-9122-1D6C8E6B1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E052DE-9350-8440-BBD0-617FB049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1C9212-7F53-914E-B11F-F8063FAAD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45D6B4-8CA1-8044-8844-D9EC78AA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35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BF2D32-BB0B-3048-852C-618F37367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6FDA514-4DAF-134C-BB41-D4BBB668F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D277CCB-C042-C744-98C7-B623BCECBF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064918F-A991-D44E-9258-04F9E08A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32C1FD-259F-7644-AA0E-1FBBC67A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B9A847-4728-A241-83FD-D31B5C5D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648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6C8BDC1-3A98-ED44-8746-7D3C35891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DD228D-4734-1048-A7E4-D2EDF4C88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33CEF8-D664-F740-85A1-46255703E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93A9A-C699-3247-9384-828B37805602}" type="datetimeFigureOut">
              <a:rPr kumimoji="1" lang="ja-JP" altLang="en-US" smtClean="0"/>
              <a:t>2020/1/21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6A69A2-D34B-FC4E-9596-145797338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EF05F9-3E75-6A45-8567-B27332495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709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E1555466-4FC8-2D48-B71C-867598CFD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660" y="0"/>
            <a:ext cx="5143500" cy="685800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A5183D7C-F5CA-3E4C-971F-11BAD023D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469" y="3493"/>
            <a:ext cx="3279607" cy="67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35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0</Words>
  <Application>Microsoft Macintosh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三浦 恋</dc:creator>
  <cp:lastModifiedBy>三浦 恋</cp:lastModifiedBy>
  <cp:revision>4</cp:revision>
  <dcterms:created xsi:type="dcterms:W3CDTF">2020-01-20T06:37:28Z</dcterms:created>
  <dcterms:modified xsi:type="dcterms:W3CDTF">2020-01-21T08:20:55Z</dcterms:modified>
</cp:coreProperties>
</file>

<file path=docProps/thumbnail.jpeg>
</file>